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Prompt Medium"/>
      <p:regular r:id="rId19"/>
    </p:embeddedFont>
    <p:embeddedFont>
      <p:font typeface="Prompt Medium"/>
      <p:regular r:id="rId20"/>
    </p:embeddedFont>
    <p:embeddedFont>
      <p:font typeface="Mukta Light"/>
      <p:regular r:id="rId21"/>
    </p:embeddedFont>
    <p:embeddedFont>
      <p:font typeface="Mukta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7-1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7363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Bangalore Home Price Prediction Using AI/ML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11551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Leveraging Data Science to Estimate Real Estate Prices in Bangalore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7882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Presented by:    ROHIT SHARMA ( DEPARTMENT : B.Sc. ITM)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46092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Date &amp; Venue:   08/02.2025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03727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Reference Dataset &amp; Acknowledgements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77916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Dataset: Kaggle Bangalore House Price Dataset.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451866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\[Provide the Kaggle dataset link or citation]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12456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References: Python &amp; Scikit-learn documentation.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5797272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Acknowledge mentors, colleagues, or resources.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3059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Project Overview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326433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66535" y="3377446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3264337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Predicting Home Prices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4098250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Using ML techniques in Bangalore.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326433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3319" y="3377446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32643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Source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3755350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Kaggle: location, sqft, bathrooms, bedrooms.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4128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2602" y="5525929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4128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Objective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590383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Build robust model for real estate price decisions.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4707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Prerequisites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3403163"/>
            <a:ext cx="556260" cy="5562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4206240"/>
            <a:ext cx="222504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Technical Skills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350437" y="4697254"/>
            <a:ext cx="22250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Python, Pandas, NumPy, Matplotlib, Scikit-learn.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761" y="3403163"/>
            <a:ext cx="556260" cy="5562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45761" y="4206240"/>
            <a:ext cx="2225159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Conceptual Understanding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8945761" y="5040154"/>
            <a:ext cx="22251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Regression analysis, evaluation metrics.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1204" y="3403163"/>
            <a:ext cx="556260" cy="5562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1204" y="4206240"/>
            <a:ext cx="222504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Environment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11541204" y="4697254"/>
            <a:ext cx="22250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Jupyter Notebook or any IDE.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7039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Methodology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705481" y="2326481"/>
            <a:ext cx="30480" cy="4632722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967954" y="2866549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443008" y="260413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59106" y="2717244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8078510" y="257329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Collection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8078510" y="3064312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Imported data from Kaggle with Pandas.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967954" y="4493062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443008" y="423064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24459" y="4343757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8078510" y="419981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Cleaning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8078510" y="4690824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Dropped irrelevant columns, handled missing values.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967954" y="6119574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6443008" y="585716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625173" y="5970270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8078510" y="58263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Feature Engineering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8078510" y="6317337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Extracted BHK, converted sqft, price per sqft.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089" y="561975"/>
            <a:ext cx="4540448" cy="567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Workflow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5089" y="1538168"/>
            <a:ext cx="1021556" cy="12258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43113" y="1742480"/>
            <a:ext cx="2270165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Acquisition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2043113" y="2148721"/>
            <a:ext cx="11872198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Load CSV into DataFrame.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89" y="2764036"/>
            <a:ext cx="1021556" cy="12258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43113" y="2968347"/>
            <a:ext cx="2270165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Cleaning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043113" y="3374588"/>
            <a:ext cx="11872198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Remove columns and missing values.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89" y="3989903"/>
            <a:ext cx="1021556" cy="12258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43113" y="4194215"/>
            <a:ext cx="2270165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Feature Engineering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2043113" y="4600456"/>
            <a:ext cx="11872198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Extract ‘bhk’, convert ‘total_sqft’.</a:t>
            </a:r>
            <a:endParaRPr lang="en-US" sz="16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089" y="5215771"/>
            <a:ext cx="1021556" cy="122586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43113" y="5420082"/>
            <a:ext cx="2270165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Training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2043113" y="5826323"/>
            <a:ext cx="11872198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Split data, train Linear Regression.</a:t>
            </a:r>
            <a:endParaRPr lang="en-US" sz="16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089" y="6441638"/>
            <a:ext cx="1021556" cy="122586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43113" y="6645950"/>
            <a:ext cx="2270165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Deployment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2043113" y="7052191"/>
            <a:ext cx="11872198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Save model, create prediction function.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558736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Experimental Results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Performance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Linear Regression R² Score: ~0.845.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Visualizations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55497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Scatter plots, histograms.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Comparison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Linear Regression best performing model.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8673" y="661392"/>
            <a:ext cx="5134570" cy="641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Tech Stacks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808673" y="1649730"/>
            <a:ext cx="7526655" cy="1306354"/>
          </a:xfrm>
          <a:prstGeom prst="roundRect">
            <a:avLst>
              <a:gd name="adj" fmla="val 742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7274" y="1888331"/>
            <a:ext cx="301109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Programming Language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047274" y="2347793"/>
            <a:ext cx="7049453" cy="369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Python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808673" y="3187065"/>
            <a:ext cx="7526655" cy="1306354"/>
          </a:xfrm>
          <a:prstGeom prst="roundRect">
            <a:avLst>
              <a:gd name="adj" fmla="val 742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7274" y="3425666"/>
            <a:ext cx="2567226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Manipulation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47274" y="3885128"/>
            <a:ext cx="7049453" cy="369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Pandas, NumPy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08673" y="4724400"/>
            <a:ext cx="7526655" cy="1306354"/>
          </a:xfrm>
          <a:prstGeom prst="roundRect">
            <a:avLst>
              <a:gd name="adj" fmla="val 742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7274" y="4963001"/>
            <a:ext cx="2567226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Machine Learning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047274" y="5422463"/>
            <a:ext cx="7049453" cy="369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Scikit-learn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08673" y="6261735"/>
            <a:ext cx="7526655" cy="1306354"/>
          </a:xfrm>
          <a:prstGeom prst="roundRect">
            <a:avLst>
              <a:gd name="adj" fmla="val 742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7274" y="6500336"/>
            <a:ext cx="2567226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Deployment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47274" y="6959798"/>
            <a:ext cx="7049453" cy="369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Pickle, JSON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706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Future Scopes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760815" y="4261485"/>
            <a:ext cx="280273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 Improvements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52499"/>
            <a:ext cx="369951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Explore advanced models.</a:t>
            </a:r>
            <a:endParaRPr lang="en-US" sz="1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700355" y="4185761"/>
            <a:ext cx="115491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9943386" y="303990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Expansion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9943386" y="3530918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Incorporate additional data.</a:t>
            </a:r>
            <a:endParaRPr lang="en-US" sz="19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238649" y="3245048"/>
            <a:ext cx="18061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9943386" y="5482947"/>
            <a:ext cx="348936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Deployment &amp; Integration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9943386" y="5973961"/>
            <a:ext cx="382297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Develop web app or API.</a:t>
            </a:r>
            <a:endParaRPr lang="en-US" sz="19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68828" y="5941814"/>
            <a:ext cx="179070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93746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Conclusion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5140" y="2573298"/>
            <a:ext cx="2128838" cy="13796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31813" y="3186113"/>
            <a:ext cx="115491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400794" y="2820114"/>
            <a:ext cx="225849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Predictive Model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5400794" y="3311128"/>
            <a:ext cx="225849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R² of ~0.845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15652" y="3968591"/>
            <a:ext cx="8489037" cy="15240"/>
          </a:xfrm>
          <a:prstGeom prst="roundRect">
            <a:avLst>
              <a:gd name="adj" fmla="val 680400"/>
            </a:avLst>
          </a:prstGeom>
          <a:solidFill>
            <a:srgbClr val="6D4562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721" y="4014668"/>
            <a:ext cx="4257675" cy="137969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99190" y="4457581"/>
            <a:ext cx="18061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6465213" y="426148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Preprocessing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6465213" y="4752499"/>
            <a:ext cx="29788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Cleaning, feature engineering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6280071" y="5409962"/>
            <a:ext cx="7424618" cy="15240"/>
          </a:xfrm>
          <a:prstGeom prst="roundRect">
            <a:avLst>
              <a:gd name="adj" fmla="val 680400"/>
            </a:avLst>
          </a:prstGeom>
          <a:solidFill>
            <a:srgbClr val="6D4562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83" y="5456039"/>
            <a:ext cx="6386632" cy="137969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99905" y="5898952"/>
            <a:ext cx="179070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0"/>
          <p:cNvSpPr/>
          <p:nvPr/>
        </p:nvSpPr>
        <p:spPr>
          <a:xfrm>
            <a:off x="7529632" y="5702856"/>
            <a:ext cx="238970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Linear Regression</a:t>
            </a:r>
            <a:endParaRPr lang="en-US" sz="2150" dirty="0"/>
          </a:p>
        </p:txBody>
      </p:sp>
      <p:sp>
        <p:nvSpPr>
          <p:cNvPr id="16" name="Text 11"/>
          <p:cNvSpPr/>
          <p:nvPr/>
        </p:nvSpPr>
        <p:spPr>
          <a:xfrm>
            <a:off x="7529632" y="6193869"/>
            <a:ext cx="23897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Effective, interpretable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2025-02-11T04:50:38Z</dcterms:created>
  <dcterms:modified xsi:type="dcterms:W3CDTF">2025-02-11T04:50:38Z</dcterms:modified>
</cp:coreProperties>
</file>